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9" r:id="rId2"/>
    <p:sldId id="257" r:id="rId3"/>
    <p:sldId id="263" r:id="rId4"/>
    <p:sldId id="262" r:id="rId5"/>
    <p:sldId id="266" r:id="rId6"/>
    <p:sldId id="268" r:id="rId7"/>
    <p:sldId id="269" r:id="rId8"/>
    <p:sldId id="270" r:id="rId9"/>
    <p:sldId id="271" r:id="rId10"/>
    <p:sldId id="272" r:id="rId11"/>
    <p:sldId id="273" r:id="rId12"/>
    <p:sldId id="278" r:id="rId13"/>
    <p:sldId id="274" r:id="rId14"/>
    <p:sldId id="275" r:id="rId15"/>
    <p:sldId id="276" r:id="rId16"/>
    <p:sldId id="27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72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9:00:57.2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9:01:00.12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86 0</inkml:trace>
  <inkml:trace contextRef="#ctx0" brushRef="#br0" timeOffset="1325.767">86 0,'-5'0,"-5"0,-6 0,-4 0,0 5,5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9:01:05.1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70 1,'-4'0,"-6"0,-6 0,-4 0,1 0</inkml:trace>
  <inkml:trace contextRef="#ctx0" brushRef="#br0" timeOffset="2071.942">96 27,'-4'0,"-2"-5,-4-1,0 5,1 7,3 7,6 1,3-2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9:01:19.5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9:01:20.16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0,'4'9,"7"3,4 0,1 1,-3 4,-3-2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9:01:24.22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9:01:24.84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0,'4'0,"7"0,0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9:01:25.2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1,'4'0,"2"0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4T09:01:25.58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27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211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88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27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17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975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52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722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818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5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31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51789-6C2A-4EC1-8F35-D253ADCCAE78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E773C-D085-4359-88C5-2FF1C65F40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72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openxmlformats.org/officeDocument/2006/relationships/customXml" Target="../ink/ink2.xml"/><Relationship Id="rId12" Type="http://schemas.openxmlformats.org/officeDocument/2006/relationships/customXml" Target="../ink/ink5.xml"/><Relationship Id="rId17" Type="http://schemas.openxmlformats.org/officeDocument/2006/relationships/customXml" Target="../ink/ink8.xml"/><Relationship Id="rId2" Type="http://schemas.openxmlformats.org/officeDocument/2006/relationships/image" Target="../media/image1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7.xml"/><Relationship Id="rId10" Type="http://schemas.openxmlformats.org/officeDocument/2006/relationships/image" Target="../media/image22.png"/><Relationship Id="rId19" Type="http://schemas.openxmlformats.org/officeDocument/2006/relationships/customXml" Target="../ink/ink9.xml"/><Relationship Id="rId4" Type="http://schemas.openxmlformats.org/officeDocument/2006/relationships/image" Target="../media/image19.png"/><Relationship Id="rId9" Type="http://schemas.openxmlformats.org/officeDocument/2006/relationships/customXml" Target="../ink/ink3.xml"/><Relationship Id="rId14" Type="http://schemas.openxmlformats.org/officeDocument/2006/relationships/customXml" Target="../ink/ink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50071" y="753607"/>
            <a:ext cx="5710129" cy="67403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ИНКЛЮЗИВНЫЙ СПЕКТАКЛЬ</a:t>
            </a:r>
          </a:p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 МОТИВАМ НЕМЕЦКОЙ СКАЗКИ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ru-RU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«ТРИ БАБОЧКИ»</a:t>
            </a:r>
          </a:p>
          <a:p>
            <a:pPr algn="ctr"/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051FA7-141F-49C4-BD4A-6C43D9742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0" y="531844"/>
            <a:ext cx="5957282" cy="5957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040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23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BDD742-D21C-4DCE-B1E5-E2713DD0E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7" t="22534" r="41231" b="13520"/>
          <a:stretch/>
        </p:blipFill>
        <p:spPr>
          <a:xfrm>
            <a:off x="7079899" y="2076794"/>
            <a:ext cx="2800213" cy="39433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4A3A96-3F60-47F4-9D0E-0D4DF070E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581705"/>
            <a:ext cx="6067425" cy="60864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BC0C7824-C0E0-4565-900E-A3E1491D981A}"/>
                  </a:ext>
                </a:extLst>
              </p14:cNvPr>
              <p14:cNvContentPartPr/>
              <p14:nvPr/>
            </p14:nvContentPartPr>
            <p14:xfrm>
              <a:off x="7305392" y="3741502"/>
              <a:ext cx="360" cy="360"/>
            </p14:xfrm>
          </p:contentPart>
        </mc:Choice>
        <mc:Fallback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BC0C7824-C0E0-4565-900E-A3E1491D981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96752" y="37325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EFCCB368-20DE-4AD0-9AFA-B61FF126466F}"/>
                  </a:ext>
                </a:extLst>
              </p14:cNvPr>
              <p14:cNvContentPartPr/>
              <p14:nvPr/>
            </p14:nvContentPartPr>
            <p14:xfrm>
              <a:off x="7312232" y="3732142"/>
              <a:ext cx="31320" cy="3960"/>
            </p14:xfrm>
          </p:contentPart>
        </mc:Choice>
        <mc:Fallback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EFCCB368-20DE-4AD0-9AFA-B61FF126466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03232" y="3723142"/>
                <a:ext cx="4896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9275DD1A-EEE5-498B-B34F-90EFDA600DD3}"/>
                  </a:ext>
                </a:extLst>
              </p14:cNvPr>
              <p14:cNvContentPartPr/>
              <p14:nvPr/>
            </p14:nvContentPartPr>
            <p14:xfrm>
              <a:off x="7298912" y="3703702"/>
              <a:ext cx="34920" cy="21960"/>
            </p14:xfrm>
          </p:contentPart>
        </mc:Choice>
        <mc:Fallback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9275DD1A-EEE5-498B-B34F-90EFDA600D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290182" y="3694918"/>
                <a:ext cx="52744" cy="398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42CF7870-0B9D-4CD6-8567-4730101C2507}"/>
                  </a:ext>
                </a:extLst>
              </p14:cNvPr>
              <p14:cNvContentPartPr/>
              <p14:nvPr/>
            </p14:nvContentPartPr>
            <p14:xfrm>
              <a:off x="8882192" y="3190702"/>
              <a:ext cx="360" cy="360"/>
            </p14:xfrm>
          </p:contentPart>
        </mc:Choice>
        <mc:Fallback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42CF7870-0B9D-4CD6-8567-4730101C25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73552" y="31820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4542D13C-59AF-4E2B-80A6-451A884E99BA}"/>
                  </a:ext>
                </a:extLst>
              </p14:cNvPr>
              <p14:cNvContentPartPr/>
              <p14:nvPr/>
            </p14:nvContentPartPr>
            <p14:xfrm>
              <a:off x="10086392" y="5336662"/>
              <a:ext cx="25200" cy="28440"/>
            </p14:xfrm>
          </p:contentPart>
        </mc:Choice>
        <mc:Fallback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4542D13C-59AF-4E2B-80A6-451A884E99B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77392" y="5327662"/>
                <a:ext cx="428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A1024715-CEDA-4436-997B-F7DFFCACF59F}"/>
                  </a:ext>
                </a:extLst>
              </p14:cNvPr>
              <p14:cNvContentPartPr/>
              <p14:nvPr/>
            </p14:nvContentPartPr>
            <p14:xfrm>
              <a:off x="7762592" y="3004222"/>
              <a:ext cx="360" cy="360"/>
            </p14:xfrm>
          </p:contentPart>
        </mc:Choice>
        <mc:Fallback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A1024715-CEDA-4436-997B-F7DFFCACF5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53952" y="29955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E0A44EDE-5670-44EB-BE42-036B64110F1E}"/>
                  </a:ext>
                </a:extLst>
              </p14:cNvPr>
              <p14:cNvContentPartPr/>
              <p14:nvPr/>
            </p14:nvContentPartPr>
            <p14:xfrm>
              <a:off x="8508872" y="3022942"/>
              <a:ext cx="10080" cy="360"/>
            </p14:xfrm>
          </p:contentPart>
        </mc:Choice>
        <mc:Fallback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E0A44EDE-5670-44EB-BE42-036B64110F1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500232" y="3013942"/>
                <a:ext cx="27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E7611353-283E-4CD6-9DB4-E7A535D85CA1}"/>
                  </a:ext>
                </a:extLst>
              </p14:cNvPr>
              <p14:cNvContentPartPr/>
              <p14:nvPr/>
            </p14:nvContentPartPr>
            <p14:xfrm>
              <a:off x="8928992" y="4048942"/>
              <a:ext cx="3960" cy="360"/>
            </p14:xfrm>
          </p:contentPart>
        </mc:Choice>
        <mc:Fallback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E7611353-283E-4CD6-9DB4-E7A535D85CA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920352" y="4040302"/>
                <a:ext cx="216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27449EC8-BD65-4290-9B46-B5A18881C61F}"/>
                  </a:ext>
                </a:extLst>
              </p14:cNvPr>
              <p14:cNvContentPartPr/>
              <p14:nvPr/>
            </p14:nvContentPartPr>
            <p14:xfrm>
              <a:off x="10870112" y="4944622"/>
              <a:ext cx="360" cy="360"/>
            </p14:xfrm>
          </p:contentPart>
        </mc:Choice>
        <mc:Fallback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27449EC8-BD65-4290-9B46-B5A18881C6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61112" y="493598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7867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Ю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8E308FE-668F-4BED-B949-33B267F936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9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06" y="279133"/>
            <a:ext cx="9341961" cy="64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32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00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43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" y="0"/>
            <a:ext cx="12185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94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823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4381" y="1524001"/>
            <a:ext cx="539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Mistral" panose="03090702030407020403" pitchFamily="66" charset="0"/>
              </a:rPr>
              <a:t>ПРАВИЛА ПОВЕДЕНИЯ В ТЕАТРЕ</a:t>
            </a:r>
          </a:p>
        </p:txBody>
      </p:sp>
      <p:pic>
        <p:nvPicPr>
          <p:cNvPr id="12" name="Picture 3" descr="D:\Гауэр Ольга Игоревна\Ольга Гауэр_папки тьюторов\Спектакли\Муха-Цокотуха\Картинки\Пиктограмма телефон.jpeg"/>
          <p:cNvPicPr>
            <a:picLocks noChangeAspect="1" noChangeArrowheads="1"/>
          </p:cNvPicPr>
          <p:nvPr/>
        </p:nvPicPr>
        <p:blipFill>
          <a:blip r:embed="rId3"/>
          <a:srcRect l="22586" r="22586"/>
          <a:stretch/>
        </p:blipFill>
        <p:spPr bwMode="auto">
          <a:xfrm>
            <a:off x="1151739" y="2764813"/>
            <a:ext cx="2444902" cy="24971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4" descr="D:\Гауэр Ольга Игоревна\Ольга Гауэр_папки тьюторов\Спектакли\Муха-Цокотуха\Картинки\Пиктограмма тишина.pn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470616" y="2702252"/>
            <a:ext cx="2567921" cy="25597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2" descr="D:\Гауэр Ольга Игоревна\Ольга Гауэр_папки тьюторов\Спектакли\Муха-Цокотуха\Картинки\Пиктограммма без снеков.png"/>
          <p:cNvPicPr>
            <a:picLocks noChangeAspect="1" noChangeArrowheads="1"/>
          </p:cNvPicPr>
          <p:nvPr/>
        </p:nvPicPr>
        <p:blipFill>
          <a:blip r:embed="rId5"/>
          <a:srcRect l="13067" t="7770" r="12866" b="7256"/>
          <a:stretch/>
        </p:blipFill>
        <p:spPr bwMode="auto">
          <a:xfrm>
            <a:off x="7912512" y="2598856"/>
            <a:ext cx="2719143" cy="2653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72652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57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97" y="86627"/>
            <a:ext cx="6833937" cy="6689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9774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гроза outpu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02CA256-CFA2-416A-95E2-76DDFE76FE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5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991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02" y="0"/>
            <a:ext cx="6776185" cy="6737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68952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887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01" y="1029904"/>
            <a:ext cx="4494798" cy="42051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A16EBD-ED3E-46C3-819D-E9447EB23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32" b="89972" l="9949" r="89994">
                        <a14:foregroundMark x1="27101" y1="10716" x2="48027" y2="8532"/>
                        <a14:foregroundMark x1="48027" y1="8532" x2="61121" y2="12010"/>
                        <a14:foregroundMark x1="42081" y1="21876" x2="44711" y2="21876"/>
                        <a14:foregroundMark x1="35106" y1="21593" x2="31218" y2="22321"/>
                        <a14:foregroundMark x1="32247" y1="20582" x2="29160" y2="24343"/>
                        <a14:foregroundMark x1="34706" y1="47554" x2="38479" y2="70926"/>
                        <a14:foregroundMark x1="38479" y1="70926" x2="48599" y2="87262"/>
                        <a14:backgroundMark x1="32018" y1="2467" x2="21612" y2="4165"/>
                        <a14:backgroundMark x1="21612" y1="4165" x2="13894" y2="8532"/>
                        <a14:backgroundMark x1="13894" y1="8532" x2="2744" y2="29923"/>
                        <a14:backgroundMark x1="2744" y1="29923" x2="3888" y2="38091"/>
                        <a14:backgroundMark x1="3888" y1="38091" x2="19268" y2="57865"/>
                        <a14:backgroundMark x1="19268" y1="57865" x2="9434" y2="59402"/>
                        <a14:backgroundMark x1="9434" y1="59402" x2="5603" y2="66680"/>
                        <a14:backgroundMark x1="5603" y1="66680" x2="7204" y2="81359"/>
                        <a14:backgroundMark x1="7204" y1="81359" x2="21498" y2="92034"/>
                        <a14:backgroundMark x1="21498" y1="92034" x2="31103" y2="95350"/>
                        <a14:backgroundMark x1="31103" y1="95350" x2="70669" y2="97372"/>
                        <a14:backgroundMark x1="70669" y1="97372" x2="83190" y2="95026"/>
                        <a14:backgroundMark x1="83190" y1="95026" x2="92510" y2="90255"/>
                        <a14:backgroundMark x1="92510" y1="90255" x2="96169" y2="81035"/>
                        <a14:backgroundMark x1="96169" y1="81035" x2="92167" y2="55803"/>
                        <a14:backgroundMark x1="92167" y1="55803" x2="87364" y2="47351"/>
                        <a14:backgroundMark x1="87364" y1="47351" x2="77530" y2="43348"/>
                        <a14:backgroundMark x1="77530" y1="43348" x2="74786" y2="36595"/>
                        <a14:backgroundMark x1="74786" y1="36595" x2="78330" y2="18682"/>
                        <a14:backgroundMark x1="78330" y1="18682" x2="72441" y2="10433"/>
                        <a14:backgroundMark x1="72441" y1="10433" x2="63408" y2="5661"/>
                        <a14:backgroundMark x1="63408" y1="5661" x2="27330" y2="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260" y="0"/>
            <a:ext cx="4851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72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</TotalTime>
  <Words>14</Words>
  <Application>Microsoft Office PowerPoint</Application>
  <PresentationFormat>Широкоэкранный</PresentationFormat>
  <Paragraphs>4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Mistral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Alexandr Morozov</dc:creator>
  <cp:lastModifiedBy>Сафонова Светлана Николаевна</cp:lastModifiedBy>
  <cp:revision>21</cp:revision>
  <dcterms:created xsi:type="dcterms:W3CDTF">2024-05-10T13:17:55Z</dcterms:created>
  <dcterms:modified xsi:type="dcterms:W3CDTF">2024-05-14T09:13:27Z</dcterms:modified>
</cp:coreProperties>
</file>